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C39351-5583-4400-ACBF-FBCFE360FC90}" type="datetimeFigureOut">
              <a:rPr lang="sk-SK" smtClean="0"/>
              <a:t>28.5.2013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C3BA6B-B03C-4FAA-B884-91779FE5EF81}" type="slidenum">
              <a:rPr lang="sk-SK" smtClean="0"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C3BA6B-B03C-4FAA-B884-91779FE5EF81}" type="slidenum">
              <a:rPr lang="sk-SK" smtClean="0"/>
              <a:t>1</a:t>
            </a:fld>
            <a:endParaRPr lang="sk-SK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F1763-B719-4297-B476-0DA962F54B4F}" type="datetimeFigureOut">
              <a:rPr lang="sk-SK" smtClean="0"/>
              <a:t>28.5.2013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BA3EF-07A8-446D-8C1B-0423BF25B5C9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F1763-B719-4297-B476-0DA962F54B4F}" type="datetimeFigureOut">
              <a:rPr lang="sk-SK" smtClean="0"/>
              <a:t>28.5.2013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BA3EF-07A8-446D-8C1B-0423BF25B5C9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F1763-B719-4297-B476-0DA962F54B4F}" type="datetimeFigureOut">
              <a:rPr lang="sk-SK" smtClean="0"/>
              <a:t>28.5.2013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BA3EF-07A8-446D-8C1B-0423BF25B5C9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F1763-B719-4297-B476-0DA962F54B4F}" type="datetimeFigureOut">
              <a:rPr lang="sk-SK" smtClean="0"/>
              <a:t>28.5.2013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BA3EF-07A8-446D-8C1B-0423BF25B5C9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F1763-B719-4297-B476-0DA962F54B4F}" type="datetimeFigureOut">
              <a:rPr lang="sk-SK" smtClean="0"/>
              <a:t>28.5.2013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BA3EF-07A8-446D-8C1B-0423BF25B5C9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F1763-B719-4297-B476-0DA962F54B4F}" type="datetimeFigureOut">
              <a:rPr lang="sk-SK" smtClean="0"/>
              <a:t>28.5.2013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BA3EF-07A8-446D-8C1B-0423BF25B5C9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F1763-B719-4297-B476-0DA962F54B4F}" type="datetimeFigureOut">
              <a:rPr lang="sk-SK" smtClean="0"/>
              <a:t>28.5.2013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BA3EF-07A8-446D-8C1B-0423BF25B5C9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F1763-B719-4297-B476-0DA962F54B4F}" type="datetimeFigureOut">
              <a:rPr lang="sk-SK" smtClean="0"/>
              <a:t>28.5.2013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BA3EF-07A8-446D-8C1B-0423BF25B5C9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F1763-B719-4297-B476-0DA962F54B4F}" type="datetimeFigureOut">
              <a:rPr lang="sk-SK" smtClean="0"/>
              <a:t>28.5.2013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BA3EF-07A8-446D-8C1B-0423BF25B5C9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F1763-B719-4297-B476-0DA962F54B4F}" type="datetimeFigureOut">
              <a:rPr lang="sk-SK" smtClean="0"/>
              <a:t>28.5.2013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BA3EF-07A8-446D-8C1B-0423BF25B5C9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F1763-B719-4297-B476-0DA962F54B4F}" type="datetimeFigureOut">
              <a:rPr lang="sk-SK" smtClean="0"/>
              <a:t>28.5.2013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BA3EF-07A8-446D-8C1B-0423BF25B5C9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EF1763-B719-4297-B476-0DA962F54B4F}" type="datetimeFigureOut">
              <a:rPr lang="sk-SK" smtClean="0"/>
              <a:t>28.5.2013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8BA3EF-07A8-446D-8C1B-0423BF25B5C9}" type="slidenum">
              <a:rPr lang="sk-SK" smtClean="0"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>
            <a:off x="571472" y="1857364"/>
            <a:ext cx="3357586" cy="2214578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" name="Obdĺžnik 4"/>
          <p:cNvSpPr/>
          <p:nvPr/>
        </p:nvSpPr>
        <p:spPr>
          <a:xfrm>
            <a:off x="3000364" y="357166"/>
            <a:ext cx="3357586" cy="2214578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Obdĺžnik 5"/>
          <p:cNvSpPr/>
          <p:nvPr/>
        </p:nvSpPr>
        <p:spPr>
          <a:xfrm>
            <a:off x="1428728" y="4071942"/>
            <a:ext cx="3357586" cy="2214578"/>
          </a:xfrm>
          <a:prstGeom prst="rect">
            <a:avLst/>
          </a:prstGeom>
          <a:blipFill>
            <a:blip r:embed="rId5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7" name="Obdĺžnik 6"/>
          <p:cNvSpPr/>
          <p:nvPr/>
        </p:nvSpPr>
        <p:spPr>
          <a:xfrm>
            <a:off x="5500694" y="2000240"/>
            <a:ext cx="3357586" cy="2214578"/>
          </a:xfrm>
          <a:prstGeom prst="rect">
            <a:avLst/>
          </a:prstGeom>
          <a:blipFill>
            <a:blip r:embed="rId6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8" name="Obdĺžnik 7"/>
          <p:cNvSpPr/>
          <p:nvPr/>
        </p:nvSpPr>
        <p:spPr>
          <a:xfrm>
            <a:off x="4714876" y="4071942"/>
            <a:ext cx="3357586" cy="2214578"/>
          </a:xfrm>
          <a:prstGeom prst="rect">
            <a:avLst/>
          </a:prstGeom>
          <a:blipFill>
            <a:blip r:embed="rId7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</Words>
  <Application>Microsoft Office PowerPoint</Application>
  <PresentationFormat>Prezentácia na obrazovke (4:3)</PresentationFormat>
  <Paragraphs>1</Paragraphs>
  <Slides>1</Slides>
  <Notes>1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</vt:i4>
      </vt:variant>
    </vt:vector>
  </HeadingPairs>
  <TitlesOfParts>
    <vt:vector size="2" baseType="lpstr">
      <vt:lpstr>Motív Office</vt:lpstr>
      <vt:lpstr>Snímka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xxx</dc:creator>
  <cp:lastModifiedBy>xxx</cp:lastModifiedBy>
  <cp:revision>1</cp:revision>
  <dcterms:created xsi:type="dcterms:W3CDTF">2013-05-28T12:14:45Z</dcterms:created>
  <dcterms:modified xsi:type="dcterms:W3CDTF">2013-05-28T12:18:06Z</dcterms:modified>
</cp:coreProperties>
</file>