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2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79" r:id="rId28"/>
    <p:sldId id="284" r:id="rId29"/>
  </p:sldIdLst>
  <p:sldSz cx="12192000" cy="6858000"/>
  <p:notesSz cx="7102475" cy="10234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33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60902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889982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46229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9376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31324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45373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93296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69906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18348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752112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924669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760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753035" y="3616036"/>
            <a:ext cx="10496855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/>
              <a:t>Naša cesta spomienkami...</a:t>
            </a:r>
            <a:endParaRPr lang="sk-SK" sz="6000" b="1" dirty="0"/>
          </a:p>
        </p:txBody>
      </p:sp>
      <p:sp>
        <p:nvSpPr>
          <p:cNvPr id="5" name="Obdĺžnik 4"/>
          <p:cNvSpPr/>
          <p:nvPr/>
        </p:nvSpPr>
        <p:spPr>
          <a:xfrm>
            <a:off x="3851238" y="778425"/>
            <a:ext cx="3713344" cy="1480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46578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2554172" y="182571"/>
            <a:ext cx="6917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DOMOV  VĎAKY  </a:t>
            </a:r>
            <a:r>
              <a:rPr lang="sk-SK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rAJEC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842655" y="1080655"/>
            <a:ext cx="8409709" cy="5541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11927" y="484909"/>
            <a:ext cx="9019310" cy="587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516583" y="0"/>
            <a:ext cx="49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Kognitívny tréning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11927" y="484909"/>
            <a:ext cx="9019310" cy="587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911927" y="484909"/>
            <a:ext cx="9019310" cy="587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516583" y="0"/>
            <a:ext cx="49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Tvorivé dielne – papierové pletenie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11927" y="484909"/>
            <a:ext cx="9019310" cy="587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11927" y="484909"/>
            <a:ext cx="9019310" cy="587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516583" y="0"/>
            <a:ext cx="49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Tanečné vystúpenie country skupiny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359881" y="182571"/>
            <a:ext cx="9306009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Zariadenie pre seniorov a domov </a:t>
            </a:r>
          </a:p>
          <a:p>
            <a:pPr algn="ctr"/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sociálnych služieb </a:t>
            </a:r>
            <a:r>
              <a:rPr lang="sk-SK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žilina</a:t>
            </a:r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kaRPATSKÁ</a:t>
            </a:r>
            <a:r>
              <a:rPr lang="sk-SK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8,9  010 08 </a:t>
            </a:r>
            <a:r>
              <a:rPr lang="sk-SK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žilina</a:t>
            </a:r>
            <a:endParaRPr lang="sk-SK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662545" y="2369127"/>
            <a:ext cx="8922328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690255" y="734290"/>
            <a:ext cx="9019310" cy="587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83674" y="0"/>
            <a:ext cx="1070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Odovzdanie </a:t>
            </a:r>
            <a:r>
              <a:rPr lang="sk-SK" sz="3600" dirty="0" err="1" smtClean="0">
                <a:solidFill>
                  <a:schemeClr val="bg1"/>
                </a:solidFill>
              </a:rPr>
              <a:t>rebornovanej</a:t>
            </a:r>
            <a:r>
              <a:rPr lang="sk-SK" sz="3600" dirty="0" smtClean="0">
                <a:solidFill>
                  <a:schemeClr val="bg1"/>
                </a:solidFill>
              </a:rPr>
              <a:t> bábiky </a:t>
            </a:r>
            <a:r>
              <a:rPr lang="sk-SK" sz="3600" dirty="0" err="1" smtClean="0">
                <a:solidFill>
                  <a:schemeClr val="bg1"/>
                </a:solidFill>
              </a:rPr>
              <a:t>p.riaditeľke</a:t>
            </a:r>
            <a:r>
              <a:rPr lang="sk-SK" sz="3600" dirty="0" smtClean="0">
                <a:solidFill>
                  <a:schemeClr val="bg1"/>
                </a:solidFill>
              </a:rPr>
              <a:t> domova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2078181" y="720435"/>
            <a:ext cx="8853055" cy="5846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299854" y="0"/>
            <a:ext cx="82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Kognitívny tréning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 rot="5400000">
            <a:off x="-767493" y="1678405"/>
            <a:ext cx="5643203" cy="3602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16200000">
            <a:off x="3319598" y="1692260"/>
            <a:ext cx="5643203" cy="3602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 rot="16200000">
            <a:off x="7305776" y="1678404"/>
            <a:ext cx="5643203" cy="3602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2923309" y="0"/>
            <a:ext cx="82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Výroba sviečok  z medzistienok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2771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63467" y="590367"/>
            <a:ext cx="10695709" cy="62478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sk-SK" sz="2800" dirty="0" smtClean="0">
                <a:solidFill>
                  <a:schemeClr val="bg1"/>
                </a:solidFill>
              </a:rPr>
              <a:t>Cesta spomienkami...  pokračovala ďalej, a to do zariadení sociálnych služieb v Žiline a  okolí. Navštívili sme  4 zariadenia ,  kde sme  na spoločných stretnutiach  absolvovali pod vedením poradcu pre jednotlivca a skupinu  kognitívny tréning, prednášku o </a:t>
            </a:r>
            <a:r>
              <a:rPr lang="sk-SK" sz="2800" dirty="0" err="1" smtClean="0">
                <a:solidFill>
                  <a:schemeClr val="bg1"/>
                </a:solidFill>
              </a:rPr>
              <a:t>alzheimerovom</a:t>
            </a:r>
            <a:r>
              <a:rPr lang="sk-SK" sz="2800" dirty="0" smtClean="0">
                <a:solidFill>
                  <a:schemeClr val="bg1"/>
                </a:solidFill>
              </a:rPr>
              <a:t> ochorení i zaujímavé tvorivé dielne.  Naše stretnutie s obyvateľmi a zamestnancami iných zariadení sme spestrili  tanečným programom country skupiny Mississippi, ktorá  pôsobí pri CSS TAU.  </a:t>
            </a:r>
          </a:p>
          <a:p>
            <a:pPr algn="just"/>
            <a:r>
              <a:rPr lang="sk-SK" sz="2800" dirty="0" smtClean="0">
                <a:solidFill>
                  <a:schemeClr val="bg1"/>
                </a:solidFill>
              </a:rPr>
              <a:t>Spoločnými stretnutiami sme zabezpečili integráciu našich obyvateliek do spoločnosti, prostredníctvom ktorej môžu udržiavať či nadväzovať nové kontakty a posilnili sme našu dlhoročnú spoluprácu so zariadeniami.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pPr algn="ctr"/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Poďme sa na to spoločne pozrieť...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1084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25782" y="734290"/>
            <a:ext cx="9019310" cy="587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923309" y="0"/>
            <a:ext cx="82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Vystúpenie country skupiny Mississippi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607545" y="182571"/>
            <a:ext cx="88106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Úsmev - Zariadenie pre seniorov</a:t>
            </a:r>
          </a:p>
          <a:p>
            <a:pPr algn="ctr"/>
            <a:r>
              <a:rPr lang="sk-SK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domov sociálnych služieb  </a:t>
            </a:r>
          </a:p>
          <a:p>
            <a:pPr algn="ctr"/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Osiková 26, </a:t>
            </a:r>
            <a:r>
              <a:rPr lang="sk-SK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solinky</a:t>
            </a:r>
            <a:r>
              <a:rPr lang="sk-S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sk-SK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35382" y="2119745"/>
            <a:ext cx="6968836" cy="4475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1163782" y="623455"/>
            <a:ext cx="10030691" cy="5680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299854" y="0"/>
            <a:ext cx="82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Kognitívny tréning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63782" y="623455"/>
            <a:ext cx="10030691" cy="5680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299854" y="0"/>
            <a:ext cx="82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Prednáška o </a:t>
            </a:r>
            <a:r>
              <a:rPr lang="sk-SK" sz="3600" dirty="0" err="1" smtClean="0">
                <a:solidFill>
                  <a:schemeClr val="bg1"/>
                </a:solidFill>
              </a:rPr>
              <a:t>alzheimerovom</a:t>
            </a:r>
            <a:r>
              <a:rPr lang="sk-SK" sz="3600" dirty="0" smtClean="0">
                <a:solidFill>
                  <a:schemeClr val="bg1"/>
                </a:solidFill>
              </a:rPr>
              <a:t> ochorení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371599" y="623455"/>
            <a:ext cx="9559637" cy="5680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299854" y="0"/>
            <a:ext cx="82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Pečenie vianočných oblátok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5514108" y="1620982"/>
            <a:ext cx="6483928" cy="4862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63237" y="221673"/>
            <a:ext cx="5902036" cy="4336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63782" y="623455"/>
            <a:ext cx="10030691" cy="5680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99854" y="0"/>
            <a:ext cx="824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A na záver country...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51164" y="645459"/>
            <a:ext cx="104047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dirty="0" smtClean="0"/>
              <a:t>Cez projekty OZ DSS Turie sa snažíme prehlbovať medzigeneračnú spoluprácu i dobrovoľnícku činnosť, tieto aktivity sú prínosom v oblasti poskytovania sociálnych služieb, o čom svedčí aj aktívna účasť obyvateliek, nielen senioriek na prebiehajúcich projektoch. </a:t>
            </a:r>
          </a:p>
          <a:p>
            <a:pPr algn="just"/>
            <a:r>
              <a:rPr lang="sk-SK" sz="2800" dirty="0" smtClean="0"/>
              <a:t>Realizáciou projektov očakávame zvýšenie aktivity našich senioriek a tým spomaľovanie úbytku ich schopností, rozšírenie pravidelných družobných stretnutí, zvýšenie návštevnosti z radov jednotlivcov i skupín a tým aj väčšiu integráciu seniorov, vznik a upevnenie priateľstiev. Zároveň chceme zvýšiť povedomie seniorov o ich dôležitosti pre spoločnosť i pre mladšie generácie a pomôcť im prekonať samých seba. Naďalej seniorov aktivizovať a motivovať ich k činnostiam, ktoré prinášajú skutočnú radosť a sú užitočné pre ich telo a ducha.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094511" y="1803861"/>
            <a:ext cx="9434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000" dirty="0" smtClean="0"/>
              <a:t>„Šťastie neprichádza po získaní toho, čo chceme, ale po ocenení a vážení si toho, čo už máme.“</a:t>
            </a:r>
          </a:p>
          <a:p>
            <a:pPr algn="just"/>
            <a:r>
              <a:rPr lang="sk-SK" sz="4000" dirty="0" smtClean="0"/>
              <a:t>                                             </a:t>
            </a:r>
            <a:r>
              <a:rPr lang="sk-SK" sz="4000" dirty="0" err="1" smtClean="0"/>
              <a:t>Frederick</a:t>
            </a:r>
            <a:r>
              <a:rPr lang="sk-SK" sz="4000" dirty="0" smtClean="0"/>
              <a:t> </a:t>
            </a:r>
            <a:r>
              <a:rPr lang="sk-SK" sz="4000" dirty="0" err="1" smtClean="0"/>
              <a:t>Keoning</a:t>
            </a:r>
            <a:endParaRPr lang="sk-SK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8571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820504" y="445807"/>
            <a:ext cx="7022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DSS a ŠZ Straník</a:t>
            </a:r>
            <a:endParaRPr lang="sk-SK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87236" y="1524000"/>
            <a:ext cx="8340437" cy="5001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8571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aoblený obdĺžnik 3"/>
          <p:cNvSpPr/>
          <p:nvPr/>
        </p:nvSpPr>
        <p:spPr>
          <a:xfrm>
            <a:off x="1704109" y="540327"/>
            <a:ext cx="9213273" cy="57219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475019" y="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Kognitívny tréning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 rot="5400000">
            <a:off x="51955" y="1603667"/>
            <a:ext cx="5133107" cy="4184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4765964" y="817418"/>
            <a:ext cx="6677891" cy="5430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475019" y="249381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Kognitívny tréning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8571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ĺžnik 4"/>
          <p:cNvSpPr/>
          <p:nvPr/>
        </p:nvSpPr>
        <p:spPr>
          <a:xfrm>
            <a:off x="1607126" y="609600"/>
            <a:ext cx="9102437" cy="57219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93128" y="0"/>
            <a:ext cx="508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Prednáška o </a:t>
            </a:r>
            <a:r>
              <a:rPr lang="sk-SK" sz="2400" dirty="0" err="1" smtClean="0">
                <a:solidFill>
                  <a:schemeClr val="bg1"/>
                </a:solidFill>
              </a:rPr>
              <a:t>alzheimerovom</a:t>
            </a:r>
            <a:r>
              <a:rPr lang="sk-SK" sz="2400" dirty="0" smtClean="0">
                <a:solidFill>
                  <a:schemeClr val="bg1"/>
                </a:solidFill>
              </a:rPr>
              <a:t> ochorení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688571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7190510" y="706583"/>
            <a:ext cx="500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Tvorivá dielňa – papierové pletenie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525492" y="2632363"/>
            <a:ext cx="5666508" cy="403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54083" y="387927"/>
            <a:ext cx="6728607" cy="4807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773381" y="789710"/>
            <a:ext cx="8742218" cy="574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228110" y="277091"/>
            <a:ext cx="696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Odovzdanie </a:t>
            </a:r>
            <a:r>
              <a:rPr lang="sk-SK" sz="2400" dirty="0" err="1" smtClean="0">
                <a:solidFill>
                  <a:schemeClr val="bg1"/>
                </a:solidFill>
              </a:rPr>
              <a:t>rebornovanej</a:t>
            </a:r>
            <a:r>
              <a:rPr lang="sk-SK" sz="2400" dirty="0" smtClean="0">
                <a:solidFill>
                  <a:schemeClr val="bg1"/>
                </a:solidFill>
              </a:rPr>
              <a:t> bábiky p. riaditeľke domova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93964" y="346364"/>
            <a:ext cx="7620000" cy="5043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 rot="355949">
            <a:off x="6483943" y="2487202"/>
            <a:ext cx="5353076" cy="3577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7869382" y="374074"/>
            <a:ext cx="432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Program  sme spestrili tanečným vystúpením country skupiny  Mississippi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355</Words>
  <Application>Microsoft Office PowerPoint</Application>
  <PresentationFormat>Vlastná</PresentationFormat>
  <Paragraphs>36</Paragraphs>
  <Slides>28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xxx</dc:creator>
  <cp:lastModifiedBy>dominika</cp:lastModifiedBy>
  <cp:revision>166</cp:revision>
  <dcterms:created xsi:type="dcterms:W3CDTF">2014-11-14T19:28:17Z</dcterms:created>
  <dcterms:modified xsi:type="dcterms:W3CDTF">2014-12-04T21:01:22Z</dcterms:modified>
</cp:coreProperties>
</file>